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6"/>
  </p:notesMasterIdLst>
  <p:sldIdLst>
    <p:sldId id="256" r:id="rId2"/>
    <p:sldId id="257" r:id="rId3"/>
    <p:sldId id="274" r:id="rId4"/>
    <p:sldId id="258" r:id="rId5"/>
    <p:sldId id="264" r:id="rId6"/>
    <p:sldId id="265" r:id="rId7"/>
    <p:sldId id="266" r:id="rId8"/>
    <p:sldId id="262" r:id="rId9"/>
    <p:sldId id="260" r:id="rId10"/>
    <p:sldId id="273" r:id="rId11"/>
    <p:sldId id="267" r:id="rId12"/>
    <p:sldId id="271" r:id="rId13"/>
    <p:sldId id="270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91435-4A07-41A1-A71F-BAA381D737E8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F42FF-3DB2-4451-B9AD-2F83261D84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872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429" t="32593" r="17936" b="362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06541" y="2967335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9541" y="3048000"/>
            <a:ext cx="5334000" cy="2646878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dirty="0" smtClean="0"/>
              <a:t> </a:t>
            </a:r>
            <a:r>
              <a:rPr lang="bn-BD" sz="1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079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53200" y="1682660"/>
            <a:ext cx="25146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অতীতের 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গর্ব 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  গৌরবের বস্তু।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785" t="22406" r="22785" b="26236"/>
          <a:stretch/>
        </p:blipFill>
        <p:spPr>
          <a:xfrm>
            <a:off x="3200400" y="1242040"/>
            <a:ext cx="2459566" cy="23480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4" name="Right Arrow 3"/>
          <p:cNvSpPr/>
          <p:nvPr/>
        </p:nvSpPr>
        <p:spPr>
          <a:xfrm>
            <a:off x="5659966" y="2133600"/>
            <a:ext cx="1045634" cy="4572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57200" y="4189089"/>
            <a:ext cx="2438400" cy="133491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659966" y="4419600"/>
            <a:ext cx="1121834" cy="46575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0" y="4236978"/>
            <a:ext cx="198120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বিক্রি করা  যায় এমন</a:t>
            </a: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জিনিস ।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57200" y="1682660"/>
            <a:ext cx="2438400" cy="128914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ঐতিহ্য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DOEL\Desktop\Rumana\farm market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3733800"/>
            <a:ext cx="2590799" cy="251460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1501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9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53975" y="0"/>
            <a:ext cx="9197975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bn-BD" sz="6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bn-BD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দলীয় কাজ</a:t>
            </a:r>
            <a:endParaRPr lang="en-US" sz="6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60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লোকশিল্প প্রবন্ধের মূলবক্তব্য ব্যাখ্যা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কর। </a:t>
            </a:r>
            <a:r>
              <a:rPr lang="bn-BD" sz="4400" dirty="0" smtClean="0">
                <a:solidFill>
                  <a:srgbClr val="C00000"/>
                </a:solidFill>
              </a:rPr>
              <a:t>  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612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Desktop\Rumana\Book78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2514600" cy="3175000"/>
          </a:xfrm>
          <a:prstGeom prst="rect">
            <a:avLst/>
          </a:prstGeom>
          <a:solidFill>
            <a:srgbClr val="FF0000"/>
          </a:solidFill>
          <a:extLst/>
        </p:spPr>
      </p:pic>
      <p:sp>
        <p:nvSpPr>
          <p:cNvPr id="2" name="Oval 1"/>
          <p:cNvSpPr/>
          <p:nvPr/>
        </p:nvSpPr>
        <p:spPr>
          <a:xfrm>
            <a:off x="2709912" y="431800"/>
            <a:ext cx="4114800" cy="1066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819400" y="2209800"/>
            <a:ext cx="1447800" cy="53340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19400" y="3429000"/>
            <a:ext cx="1752600" cy="762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>
            <a:off x="4510591" y="1438795"/>
            <a:ext cx="2343150" cy="106680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কে  ?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015416" y="2505595"/>
            <a:ext cx="1333500" cy="13335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জন্ম   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19400" y="4343400"/>
            <a:ext cx="2095500" cy="152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>
            <a:off x="5490556" y="3810000"/>
            <a:ext cx="1824644" cy="17272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bn-BD" sz="2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লেখা</a:t>
            </a:r>
          </a:p>
          <a:p>
            <a:pPr algn="ctr"/>
            <a:r>
              <a:rPr lang="bn-BD" sz="2400" dirty="0" smtClean="0">
                <a:solidFill>
                  <a:schemeClr val="accent5">
                    <a:lumMod val="75000"/>
                  </a:schemeClr>
                </a:solidFill>
              </a:rPr>
              <a:t> বই 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819400" y="5105400"/>
            <a:ext cx="1524000" cy="431800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4343400" y="4673600"/>
            <a:ext cx="1613606" cy="180340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কর্ম </a:t>
            </a:r>
          </a:p>
          <a:p>
            <a:pPr algn="ctr"/>
            <a:r>
              <a:rPr lang="bn-BD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507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3400" y="2438400"/>
            <a:ext cx="8077200" cy="3306763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আমাদের  লোকশিল্পের অর্থনৈতিক গুরুত্ব ব্যাখ্যা কর ।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685799"/>
            <a:ext cx="3886200" cy="132343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bn-BD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379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Desktop\T.T.C flower\IMG_03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77200" cy="5949791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2514600"/>
            <a:ext cx="5791200" cy="2215991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13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300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90600" y="457200"/>
            <a:ext cx="7024687" cy="990600"/>
          </a:xfrm>
          <a:ln>
            <a:solidFill>
              <a:schemeClr val="accent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prstTxWarp prst="textChevron">
              <a:avLst/>
            </a:prstTxWarp>
            <a:noAutofit/>
          </a:bodyPr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533400" y="1752600"/>
            <a:ext cx="4038600" cy="4800600"/>
          </a:xfrm>
          <a:solidFill>
            <a:srgbClr val="00B0F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রুমানা  খাতুন</a:t>
            </a:r>
          </a:p>
          <a:p>
            <a:pPr marL="0" indent="0" algn="ctr">
              <a:buNone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সহঃ শিক্ষক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(কম্পিউটার )</a:t>
            </a:r>
          </a:p>
          <a:p>
            <a:pPr marL="0" indent="0" algn="ctr">
              <a:buNone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আরাজী শিংপাড়া উচ্চ বিদ্যালয় </a:t>
            </a:r>
          </a:p>
          <a:p>
            <a:pPr marL="0" indent="0" algn="ctr">
              <a:buNone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সালন্দর,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ঠাকুরগাঁও</a:t>
            </a:r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4800600" y="1752600"/>
            <a:ext cx="3962400" cy="4724400"/>
          </a:xfrm>
          <a:solidFill>
            <a:srgbClr val="00B0F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 অষ্টম </a:t>
            </a:r>
          </a:p>
          <a:p>
            <a:pPr marL="0" indent="0" algn="ctr">
              <a:buNone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বাংলা ১ম</a:t>
            </a:r>
          </a:p>
          <a:p>
            <a:pPr marL="0" indent="0" algn="ctr">
              <a:buNone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50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pPr marL="0" indent="0" algn="ctr">
              <a:buNone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 ০৬/০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9 /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২০১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7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ইং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768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build="p" animBg="1"/>
      <p:bldP spid="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1378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32" y="381000"/>
            <a:ext cx="8640861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207" t="25187" r="14466" b="15313"/>
          <a:stretch/>
        </p:blipFill>
        <p:spPr>
          <a:xfrm>
            <a:off x="4687711" y="265289"/>
            <a:ext cx="4114800" cy="331611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5944"/>
            <a:ext cx="4267200" cy="3352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81401"/>
            <a:ext cx="4267200" cy="28956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78" y="3581401"/>
            <a:ext cx="4114800" cy="289559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138779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458200" cy="3690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194342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057400"/>
            <a:ext cx="8229600" cy="43434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\</a:t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লেখক কামরুল </a:t>
            </a: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হাসানের পরিচয় বলতে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লোকশিল্প, লুপ্তপ্রায়, রেওয়াজ, পণ্য, ঐতিহ্য শব্দের </a:t>
            </a:r>
            <a:r>
              <a:rPr lang="bn-BD" sz="44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 ও </a:t>
            </a:r>
            <a:r>
              <a:rPr lang="bn-BD" sz="4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 রচনা </a:t>
            </a:r>
            <a:r>
              <a:rPr lang="bn-BD" sz="44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 পারবে।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 smtClean="0">
                <a:latin typeface="NikoshBAN" pitchFamily="2" charset="0"/>
                <a:cs typeface="NikoshBAN" pitchFamily="2" charset="0"/>
              </a:rPr>
            </a:b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 আমাদের লোকশিল্প প্রবন্ধের মূলবক্তব্য ব্যাখ্যা করতে পারবে।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38400" y="457200"/>
            <a:ext cx="5029200" cy="1066800"/>
          </a:xfrm>
          <a:prstGeom prst="rect">
            <a:avLst/>
          </a:prstGeom>
          <a:solidFill>
            <a:schemeClr val="accent6"/>
          </a:solidFill>
          <a:ln>
            <a:prstDash val="sys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80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8000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53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578" b="12579"/>
          <a:stretch/>
        </p:blipFill>
        <p:spPr>
          <a:xfrm>
            <a:off x="3429000" y="2286000"/>
            <a:ext cx="2070100" cy="244298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0" y="3643014"/>
            <a:ext cx="1447800" cy="108597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তাঁর বইয়ের নাম ‘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3900488" y="792808"/>
            <a:ext cx="1082677" cy="147955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তিনি  কে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0" y="152400"/>
            <a:ext cx="1371602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খ্যাতিমান শিল্পী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2079977"/>
            <a:ext cx="1623013" cy="87488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১৯২১খ্রিঃ 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কলকাতা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9636" y="3567565"/>
            <a:ext cx="1574565" cy="13473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“‘</a:t>
            </a: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বাংলাদেশের </a:t>
            </a:r>
          </a:p>
          <a:p>
            <a:pPr algn="ctr"/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শিল্প আন্দোলন</a:t>
            </a:r>
          </a:p>
          <a:p>
            <a:pPr algn="ctr"/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ও</a:t>
            </a:r>
          </a:p>
          <a:p>
            <a:pPr algn="ctr"/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আমার কথা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638800" y="2286000"/>
            <a:ext cx="1349829" cy="1143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কর্ম জীবন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10400" y="2209800"/>
            <a:ext cx="1828800" cy="10134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বাংলাদেশ ক্ষুদ্র ও কুটির শিল্প ডিজাইন    সেন্টেরের প্রধান 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নি্যুক্ত  হন । 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5638800" y="3886200"/>
            <a:ext cx="1219200" cy="10287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মৃতুস্থান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3886200"/>
            <a:ext cx="1981200" cy="11239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১৯৮৮খ্রিঃ 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ঢাকায়।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03526" y="5257800"/>
            <a:ext cx="3276600" cy="103011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কামরুল হাসান </a:t>
            </a:r>
            <a:endParaRPr lang="en-US" sz="4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0" y="2079977"/>
            <a:ext cx="1219201" cy="87488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জন্মস্থান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233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1844" y="609600"/>
            <a:ext cx="40386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r>
              <a:rPr lang="en-US" sz="7200" dirty="0" smtClean="0">
                <a:solidFill>
                  <a:srgbClr val="002060"/>
                </a:solidFill>
              </a:rPr>
              <a:t> 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743200"/>
            <a:ext cx="8077200" cy="32316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B0F0"/>
                </a:solidFill>
              </a:rPr>
              <a:t> </a:t>
            </a:r>
          </a:p>
          <a:p>
            <a:pPr algn="ctr"/>
            <a:endParaRPr lang="bn-BD" sz="2000" dirty="0">
              <a:solidFill>
                <a:srgbClr val="00B0F0"/>
              </a:solidFill>
            </a:endParaRPr>
          </a:p>
          <a:p>
            <a:pPr algn="ctr"/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আমাদের লোকশিল্প প্রবন্ধের প্রথম দুই প্যারা।  </a:t>
            </a:r>
          </a:p>
          <a:p>
            <a:pPr algn="ctr"/>
            <a:endParaRPr lang="bn-BD" sz="2000" dirty="0"/>
          </a:p>
          <a:p>
            <a:pPr algn="ctr"/>
            <a:endParaRPr lang="bn-BD" sz="2000" dirty="0" smtClean="0"/>
          </a:p>
          <a:p>
            <a:pPr algn="ctr"/>
            <a:endParaRPr lang="bn-BD" sz="2000" dirty="0"/>
          </a:p>
          <a:p>
            <a:pPr algn="ctr"/>
            <a:endParaRPr lang="bn-BD" sz="2000" dirty="0" smtClean="0"/>
          </a:p>
          <a:p>
            <a:pPr algn="ctr"/>
            <a:endParaRPr lang="bn-BD" sz="2000" dirty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409934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33" t="4137" r="5776" b="6045"/>
          <a:stretch/>
        </p:blipFill>
        <p:spPr>
          <a:xfrm>
            <a:off x="2666123" y="3956050"/>
            <a:ext cx="2972677" cy="198755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12" name="Right Arrow 11"/>
          <p:cNvSpPr/>
          <p:nvPr/>
        </p:nvSpPr>
        <p:spPr>
          <a:xfrm>
            <a:off x="70068" y="4290848"/>
            <a:ext cx="2596055" cy="165275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লুপ্তপ্রায়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9558" y="1371600"/>
            <a:ext cx="2606565" cy="1371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লোকশিল্প  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594195" y="1714500"/>
            <a:ext cx="1179787" cy="8763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594195" y="4531805"/>
            <a:ext cx="1391306" cy="939362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63" t="2934" r="6500" b="6161"/>
          <a:stretch/>
        </p:blipFill>
        <p:spPr>
          <a:xfrm>
            <a:off x="2706512" y="1182511"/>
            <a:ext cx="2825998" cy="17497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6970987" y="1371600"/>
            <a:ext cx="2173013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দেশি জিনিস দিয়ে দেশের মানুষের হাতে তৈরি শিল্পসম্মত দ্রব্য।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70987" y="4495800"/>
            <a:ext cx="2173013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70C0"/>
                </a:solidFill>
              </a:rPr>
              <a:t> 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লোপ পেতে বসেছে এমন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152400"/>
            <a:ext cx="4018893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 ও বাক্য রচনা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94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1" grpId="0" animBg="1"/>
      <p:bldP spid="5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1431</TotalTime>
  <Words>165</Words>
  <Application>Microsoft Office PowerPoint</Application>
  <PresentationFormat>On-screen Show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Aspect</vt:lpstr>
      <vt:lpstr>Slide 1</vt:lpstr>
      <vt:lpstr>পরিচিতি</vt:lpstr>
      <vt:lpstr>Slide 3</vt:lpstr>
      <vt:lpstr>Slide 4</vt:lpstr>
      <vt:lpstr>Slide 5</vt:lpstr>
      <vt:lpstr>      \                                                                                           ১। লেখক কামরুল হাসানের পরিচয় বলতে পারবে। ২। লোকশিল্প, লুপ্তপ্রায়, রেওয়াজ, পণ্য, ঐতিহ্য শব্দের অর্থ ও বাক্য রচনা করতে পারবে।  ৩। আমাদের লোকশিল্প প্রবন্ধের মূলবক্তব্য ব্যাখ্যা করতে পারবে।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</dc:title>
  <dc:creator>TSS</dc:creator>
  <cp:lastModifiedBy>GGH</cp:lastModifiedBy>
  <cp:revision>236</cp:revision>
  <dcterms:created xsi:type="dcterms:W3CDTF">2006-08-16T00:00:00Z</dcterms:created>
  <dcterms:modified xsi:type="dcterms:W3CDTF">2017-09-30T16:37:21Z</dcterms:modified>
</cp:coreProperties>
</file>